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60" r:id="rId2"/>
    <p:sldId id="526" r:id="rId3"/>
    <p:sldId id="536" r:id="rId4"/>
    <p:sldId id="553" r:id="rId5"/>
    <p:sldId id="539" r:id="rId6"/>
    <p:sldId id="540" r:id="rId7"/>
    <p:sldId id="537" r:id="rId8"/>
    <p:sldId id="533" r:id="rId9"/>
    <p:sldId id="550" r:id="rId10"/>
    <p:sldId id="534" r:id="rId11"/>
    <p:sldId id="549" r:id="rId12"/>
    <p:sldId id="538" r:id="rId13"/>
    <p:sldId id="532" r:id="rId14"/>
    <p:sldId id="548" r:id="rId15"/>
    <p:sldId id="551" r:id="rId16"/>
    <p:sldId id="530" r:id="rId17"/>
    <p:sldId id="547" r:id="rId18"/>
    <p:sldId id="541" r:id="rId19"/>
    <p:sldId id="535" r:id="rId20"/>
    <p:sldId id="542" r:id="rId21"/>
    <p:sldId id="552" r:id="rId22"/>
    <p:sldId id="554" r:id="rId23"/>
    <p:sldId id="527" r:id="rId24"/>
    <p:sldId id="546" r:id="rId25"/>
    <p:sldId id="528" r:id="rId26"/>
    <p:sldId id="529" r:id="rId27"/>
    <p:sldId id="543" r:id="rId28"/>
    <p:sldId id="544" r:id="rId29"/>
    <p:sldId id="545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7BAAF-136D-4B33-A7F3-E21485531FA8}" v="2" dt="2025-10-27T18:19:15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 autoAdjust="0"/>
    <p:restoredTop sz="82125" autoAdjust="0"/>
  </p:normalViewPr>
  <p:slideViewPr>
    <p:cSldViewPr snapToGrid="0">
      <p:cViewPr varScale="1">
        <p:scale>
          <a:sx n="88" d="100"/>
          <a:sy n="88" d="100"/>
        </p:scale>
        <p:origin x="72" y="164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184139D5-6B37-4822-8D41-51B40C15C1A5}"/>
    <pc:docChg chg="custSel modSld">
      <pc:chgData name="Gerth Stølting Brodal" userId="04ef4784-6591-4f86-a140-f5c3b108582a" providerId="ADAL" clId="{184139D5-6B37-4822-8D41-51B40C15C1A5}" dt="2024-02-14T08:42:58.865" v="183" actId="20577"/>
      <pc:docMkLst>
        <pc:docMk/>
      </pc:docMkLst>
      <pc:sldChg chg="modNotesTx">
        <pc:chgData name="Gerth Stølting Brodal" userId="04ef4784-6591-4f86-a140-f5c3b108582a" providerId="ADAL" clId="{184139D5-6B37-4822-8D41-51B40C15C1A5}" dt="2024-02-14T08:42:58.865" v="183" actId="20577"/>
        <pc:sldMkLst>
          <pc:docMk/>
          <pc:sldMk cId="3081601715" sldId="528"/>
        </pc:sldMkLst>
      </pc:sldChg>
      <pc:sldChg chg="modSp mod">
        <pc:chgData name="Gerth Stølting Brodal" userId="04ef4784-6591-4f86-a140-f5c3b108582a" providerId="ADAL" clId="{184139D5-6B37-4822-8D41-51B40C15C1A5}" dt="2024-02-13T21:00:52.194" v="0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184139D5-6B37-4822-8D41-51B40C15C1A5}" dt="2024-02-14T08:31:59.621" v="46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184139D5-6B37-4822-8D41-51B40C15C1A5}" dt="2024-02-14T08:36:15.912" v="110" actId="20577"/>
        <pc:sldMkLst>
          <pc:docMk/>
          <pc:sldMk cId="3883060414" sldId="541"/>
        </pc:sldMkLst>
      </pc:sldChg>
      <pc:sldChg chg="modSp mod">
        <pc:chgData name="Gerth Stølting Brodal" userId="04ef4784-6591-4f86-a140-f5c3b108582a" providerId="ADAL" clId="{184139D5-6B37-4822-8D41-51B40C15C1A5}" dt="2024-02-13T21:20:51.230" v="7" actId="20577"/>
        <pc:sldMkLst>
          <pc:docMk/>
          <pc:sldMk cId="626352033" sldId="542"/>
        </pc:sldMkLst>
      </pc:sldChg>
      <pc:sldChg chg="modSp mod">
        <pc:chgData name="Gerth Stølting Brodal" userId="04ef4784-6591-4f86-a140-f5c3b108582a" providerId="ADAL" clId="{184139D5-6B37-4822-8D41-51B40C15C1A5}" dt="2024-02-13T21:16:08" v="6" actId="20577"/>
        <pc:sldMkLst>
          <pc:docMk/>
          <pc:sldMk cId="2350648138" sldId="547"/>
        </pc:sldMkLst>
      </pc:sldChg>
      <pc:sldChg chg="modNotesTx">
        <pc:chgData name="Gerth Stølting Brodal" userId="04ef4784-6591-4f86-a140-f5c3b108582a" providerId="ADAL" clId="{184139D5-6B37-4822-8D41-51B40C15C1A5}" dt="2024-02-14T08:34:22.653" v="109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</pc:sldChg>
    </pc:docChg>
  </pc:docChgLst>
  <pc:docChgLst>
    <pc:chgData name="Gerth Stølting Brodal" userId="04ef4784-6591-4f86-a140-f5c3b108582a" providerId="ADAL" clId="{68E7AC03-A1BB-47E5-A825-DC076E057FDB}"/>
    <pc:docChg chg="undo custSel addSld modSld">
      <pc:chgData name="Gerth Stølting Brodal" userId="04ef4784-6591-4f86-a140-f5c3b108582a" providerId="ADAL" clId="{68E7AC03-A1BB-47E5-A825-DC076E057FDB}" dt="2025-02-12T17:10:35.191" v="630" actId="20577"/>
      <pc:docMkLst>
        <pc:docMk/>
      </pc:docMkLst>
      <pc:sldChg chg="modSp mod">
        <pc:chgData name="Gerth Stølting Brodal" userId="04ef4784-6591-4f86-a140-f5c3b108582a" providerId="ADAL" clId="{68E7AC03-A1BB-47E5-A825-DC076E057FDB}" dt="2025-02-10T06:13:17.934" v="155" actId="14100"/>
        <pc:sldMkLst>
          <pc:docMk/>
          <pc:sldMk cId="2464975323" sldId="494"/>
        </pc:sldMkLst>
      </pc:sldChg>
      <pc:sldChg chg="modSp mod">
        <pc:chgData name="Gerth Stølting Brodal" userId="04ef4784-6591-4f86-a140-f5c3b108582a" providerId="ADAL" clId="{68E7AC03-A1BB-47E5-A825-DC076E057FDB}" dt="2025-02-10T06:17:09.473" v="171"/>
        <pc:sldMkLst>
          <pc:docMk/>
          <pc:sldMk cId="3234541953" sldId="495"/>
        </pc:sldMkLst>
      </pc:sldChg>
      <pc:sldChg chg="addSp modSp mod">
        <pc:chgData name="Gerth Stølting Brodal" userId="04ef4784-6591-4f86-a140-f5c3b108582a" providerId="ADAL" clId="{68E7AC03-A1BB-47E5-A825-DC076E057FDB}" dt="2025-02-12T08:16:18.707" v="304" actId="1036"/>
        <pc:sldMkLst>
          <pc:docMk/>
          <pc:sldMk cId="3009681383" sldId="526"/>
        </pc:sldMkLst>
      </pc:sldChg>
      <pc:sldChg chg="modNotesTx">
        <pc:chgData name="Gerth Stølting Brodal" userId="04ef4784-6591-4f86-a140-f5c3b108582a" providerId="ADAL" clId="{68E7AC03-A1BB-47E5-A825-DC076E057FDB}" dt="2025-02-10T06:07:37.715" v="120" actId="20577"/>
        <pc:sldMkLst>
          <pc:docMk/>
          <pc:sldMk cId="1582513785" sldId="529"/>
        </pc:sldMkLst>
      </pc:sldChg>
      <pc:sldChg chg="modSp mod">
        <pc:chgData name="Gerth Stølting Brodal" userId="04ef4784-6591-4f86-a140-f5c3b108582a" providerId="ADAL" clId="{68E7AC03-A1BB-47E5-A825-DC076E057FDB}" dt="2025-02-10T05:44:47.514" v="16" actId="1036"/>
        <pc:sldMkLst>
          <pc:docMk/>
          <pc:sldMk cId="2216777947" sldId="535"/>
        </pc:sldMkLst>
      </pc:sldChg>
      <pc:sldChg chg="modSp mod">
        <pc:chgData name="Gerth Stølting Brodal" userId="04ef4784-6591-4f86-a140-f5c3b108582a" providerId="ADAL" clId="{68E7AC03-A1BB-47E5-A825-DC076E057FDB}" dt="2025-02-12T08:18:03.007" v="314" actId="1035"/>
        <pc:sldMkLst>
          <pc:docMk/>
          <pc:sldMk cId="76843751" sldId="537"/>
        </pc:sldMkLst>
      </pc:sldChg>
      <pc:sldChg chg="modSp mod">
        <pc:chgData name="Gerth Stølting Brodal" userId="04ef4784-6591-4f86-a140-f5c3b108582a" providerId="ADAL" clId="{68E7AC03-A1BB-47E5-A825-DC076E057FDB}" dt="2025-02-10T05:30:03.711" v="12" actId="207"/>
        <pc:sldMkLst>
          <pc:docMk/>
          <pc:sldMk cId="2748474114" sldId="538"/>
        </pc:sldMkLst>
      </pc:sldChg>
      <pc:sldChg chg="modNotesTx">
        <pc:chgData name="Gerth Stølting Brodal" userId="04ef4784-6591-4f86-a140-f5c3b108582a" providerId="ADAL" clId="{68E7AC03-A1BB-47E5-A825-DC076E057FDB}" dt="2025-02-10T06:11:33.675" v="151" actId="20577"/>
        <pc:sldMkLst>
          <pc:docMk/>
          <pc:sldMk cId="1207753508" sldId="545"/>
        </pc:sldMkLst>
      </pc:sldChg>
      <pc:sldChg chg="modNotesTx">
        <pc:chgData name="Gerth Stølting Brodal" userId="04ef4784-6591-4f86-a140-f5c3b108582a" providerId="ADAL" clId="{68E7AC03-A1BB-47E5-A825-DC076E057FDB}" dt="2025-02-10T05:24:44.012" v="10" actId="20577"/>
        <pc:sldMkLst>
          <pc:docMk/>
          <pc:sldMk cId="1013106258" sldId="549"/>
        </pc:sldMkLst>
      </pc:sldChg>
      <pc:sldChg chg="modNotesTx">
        <pc:chgData name="Gerth Stølting Brodal" userId="04ef4784-6591-4f86-a140-f5c3b108582a" providerId="ADAL" clId="{68E7AC03-A1BB-47E5-A825-DC076E057FDB}" dt="2025-02-10T05:36:16.590" v="15" actId="20577"/>
        <pc:sldMkLst>
          <pc:docMk/>
          <pc:sldMk cId="325506586" sldId="551"/>
        </pc:sldMkLst>
      </pc:sldChg>
      <pc:sldChg chg="modSp mod modNotesTx">
        <pc:chgData name="Gerth Stølting Brodal" userId="04ef4784-6591-4f86-a140-f5c3b108582a" providerId="ADAL" clId="{68E7AC03-A1BB-47E5-A825-DC076E057FDB}" dt="2025-02-12T17:00:52.833" v="334" actId="20577"/>
        <pc:sldMkLst>
          <pc:docMk/>
          <pc:sldMk cId="1158834190" sldId="552"/>
        </pc:sldMkLst>
      </pc:sldChg>
      <pc:sldChg chg="addSp delSp modSp new mod">
        <pc:chgData name="Gerth Stølting Brodal" userId="04ef4784-6591-4f86-a140-f5c3b108582a" providerId="ADAL" clId="{68E7AC03-A1BB-47E5-A825-DC076E057FDB}" dt="2025-02-12T08:13:50.062" v="300" actId="1076"/>
        <pc:sldMkLst>
          <pc:docMk/>
          <pc:sldMk cId="1514966820" sldId="553"/>
        </pc:sldMkLst>
      </pc:sldChg>
      <pc:sldChg chg="addSp delSp modSp add mod delAnim modNotesTx">
        <pc:chgData name="Gerth Stølting Brodal" userId="04ef4784-6591-4f86-a140-f5c3b108582a" providerId="ADAL" clId="{68E7AC03-A1BB-47E5-A825-DC076E057FDB}" dt="2025-02-12T17:10:35.191" v="630" actId="20577"/>
        <pc:sldMkLst>
          <pc:docMk/>
          <pc:sldMk cId="938311707" sldId="554"/>
        </pc:sldMkLst>
      </pc:sldChg>
    </pc:docChg>
  </pc:docChgLst>
  <pc:docChgLst>
    <pc:chgData name="Gerth Stølting Brodal" userId="04ef4784-6591-4f86-a140-f5c3b108582a" providerId="ADAL" clId="{27124F44-A0F7-408A-AA2B-2C5136C1DC06}"/>
    <pc:docChg chg="modSld">
      <pc:chgData name="Gerth Stølting Brodal" userId="04ef4784-6591-4f86-a140-f5c3b108582a" providerId="ADAL" clId="{27124F44-A0F7-408A-AA2B-2C5136C1DC06}" dt="2025-10-27T18:19:39.240" v="14" actId="962"/>
      <pc:docMkLst>
        <pc:docMk/>
      </pc:docMkLst>
      <pc:sldChg chg="modSp mod">
        <pc:chgData name="Gerth Stølting Brodal" userId="04ef4784-6591-4f86-a140-f5c3b108582a" providerId="ADAL" clId="{27124F44-A0F7-408A-AA2B-2C5136C1DC06}" dt="2025-10-27T18:19:26.313" v="10" actId="962"/>
        <pc:sldMkLst>
          <pc:docMk/>
          <pc:sldMk cId="3433984162" sldId="532"/>
        </pc:sldMkLst>
        <pc:spChg chg="mod">
          <ac:chgData name="Gerth Stølting Brodal" userId="04ef4784-6591-4f86-a140-f5c3b108582a" providerId="ADAL" clId="{27124F44-A0F7-408A-AA2B-2C5136C1DC06}" dt="2025-10-27T18:19:17.315" v="8" actId="962"/>
          <ac:spMkLst>
            <pc:docMk/>
            <pc:sldMk cId="3433984162" sldId="532"/>
            <ac:spMk id="4" creationId="{00000000-0000-0000-0000-000000000000}"/>
          </ac:spMkLst>
        </pc:spChg>
        <pc:graphicFrameChg chg="mod">
          <ac:chgData name="Gerth Stølting Brodal" userId="04ef4784-6591-4f86-a140-f5c3b108582a" providerId="ADAL" clId="{27124F44-A0F7-408A-AA2B-2C5136C1DC06}" dt="2025-10-27T18:19:26.313" v="10" actId="962"/>
          <ac:graphicFrameMkLst>
            <pc:docMk/>
            <pc:sldMk cId="3433984162" sldId="532"/>
            <ac:graphicFrameMk id="5" creationId="{3855F93D-D527-4C45-969C-1BB9660B73E5}"/>
          </ac:graphicFrameMkLst>
        </pc:graphicFrameChg>
      </pc:sldChg>
      <pc:sldChg chg="modSp mod">
        <pc:chgData name="Gerth Stølting Brodal" userId="04ef4784-6591-4f86-a140-f5c3b108582a" providerId="ADAL" clId="{27124F44-A0F7-408A-AA2B-2C5136C1DC06}" dt="2025-10-27T18:18:50.144" v="1" actId="962"/>
        <pc:sldMkLst>
          <pc:docMk/>
          <pc:sldMk cId="1868337593" sldId="536"/>
        </pc:sldMkLst>
        <pc:spChg chg="mod">
          <ac:chgData name="Gerth Stølting Brodal" userId="04ef4784-6591-4f86-a140-f5c3b108582a" providerId="ADAL" clId="{27124F44-A0F7-408A-AA2B-2C5136C1DC06}" dt="2025-10-27T18:18:50.144" v="1" actId="962"/>
          <ac:spMkLst>
            <pc:docMk/>
            <pc:sldMk cId="1868337593" sldId="536"/>
            <ac:spMk id="4" creationId="{00000000-0000-0000-0000-000000000000}"/>
          </ac:spMkLst>
        </pc:spChg>
      </pc:sldChg>
      <pc:sldChg chg="modSp mod">
        <pc:chgData name="Gerth Stølting Brodal" userId="04ef4784-6591-4f86-a140-f5c3b108582a" providerId="ADAL" clId="{27124F44-A0F7-408A-AA2B-2C5136C1DC06}" dt="2025-10-27T18:18:56.419" v="3" actId="962"/>
        <pc:sldMkLst>
          <pc:docMk/>
          <pc:sldMk cId="2742383875" sldId="539"/>
        </pc:sldMkLst>
        <pc:spChg chg="mod">
          <ac:chgData name="Gerth Stølting Brodal" userId="04ef4784-6591-4f86-a140-f5c3b108582a" providerId="ADAL" clId="{27124F44-A0F7-408A-AA2B-2C5136C1DC06}" dt="2025-10-27T18:18:56.419" v="3" actId="962"/>
          <ac:spMkLst>
            <pc:docMk/>
            <pc:sldMk cId="2742383875" sldId="539"/>
            <ac:spMk id="6" creationId="{00000000-0000-0000-0000-000000000000}"/>
          </ac:spMkLst>
        </pc:spChg>
      </pc:sldChg>
      <pc:sldChg chg="modSp mod">
        <pc:chgData name="Gerth Stølting Brodal" userId="04ef4784-6591-4f86-a140-f5c3b108582a" providerId="ADAL" clId="{27124F44-A0F7-408A-AA2B-2C5136C1DC06}" dt="2025-10-27T18:19:03.469" v="5" actId="962"/>
        <pc:sldMkLst>
          <pc:docMk/>
          <pc:sldMk cId="556965130" sldId="540"/>
        </pc:sldMkLst>
        <pc:spChg chg="mod">
          <ac:chgData name="Gerth Stølting Brodal" userId="04ef4784-6591-4f86-a140-f5c3b108582a" providerId="ADAL" clId="{27124F44-A0F7-408A-AA2B-2C5136C1DC06}" dt="2025-10-27T18:19:03.469" v="5" actId="962"/>
          <ac:spMkLst>
            <pc:docMk/>
            <pc:sldMk cId="556965130" sldId="540"/>
            <ac:spMk id="6" creationId="{00000000-0000-0000-0000-000000000000}"/>
          </ac:spMkLst>
        </pc:spChg>
      </pc:sldChg>
      <pc:sldChg chg="modSp mod">
        <pc:chgData name="Gerth Stølting Brodal" userId="04ef4784-6591-4f86-a140-f5c3b108582a" providerId="ADAL" clId="{27124F44-A0F7-408A-AA2B-2C5136C1DC06}" dt="2025-10-27T18:19:33.089" v="12" actId="962"/>
        <pc:sldMkLst>
          <pc:docMk/>
          <pc:sldMk cId="626352033" sldId="542"/>
        </pc:sldMkLst>
        <pc:spChg chg="mod">
          <ac:chgData name="Gerth Stølting Brodal" userId="04ef4784-6591-4f86-a140-f5c3b108582a" providerId="ADAL" clId="{27124F44-A0F7-408A-AA2B-2C5136C1DC06}" dt="2025-10-27T18:19:33.089" v="12" actId="962"/>
          <ac:spMkLst>
            <pc:docMk/>
            <pc:sldMk cId="626352033" sldId="542"/>
            <ac:spMk id="4" creationId="{00000000-0000-0000-0000-000000000000}"/>
          </ac:spMkLst>
        </pc:spChg>
      </pc:sldChg>
      <pc:sldChg chg="modSp mod">
        <pc:chgData name="Gerth Stølting Brodal" userId="04ef4784-6591-4f86-a140-f5c3b108582a" providerId="ADAL" clId="{27124F44-A0F7-408A-AA2B-2C5136C1DC06}" dt="2025-10-27T18:19:39.240" v="14" actId="962"/>
        <pc:sldMkLst>
          <pc:docMk/>
          <pc:sldMk cId="1207753508" sldId="545"/>
        </pc:sldMkLst>
        <pc:spChg chg="mod">
          <ac:chgData name="Gerth Stølting Brodal" userId="04ef4784-6591-4f86-a140-f5c3b108582a" providerId="ADAL" clId="{27124F44-A0F7-408A-AA2B-2C5136C1DC06}" dt="2025-10-27T18:19:39.240" v="14" actId="962"/>
          <ac:spMkLst>
            <pc:docMk/>
            <pc:sldMk cId="1207753508" sldId="54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5CC6-A9C2-FC40-1D3D-07822279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966AE-29BD-3A99-B6CE-6058A88DD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3F7A-7D7E-E540-D159-42A5B3B2E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Longer, but avoids point[0] and point[1] references, and is </a:t>
            </a:r>
            <a:r>
              <a:rPr lang="en-US"/>
              <a:t>space efficient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53C2-02A3-5B4B-F4B4-35A447D04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i.e.,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 descr="QuizAnswer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60462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E3060-56A7-5FD3-8417-0D7B2039D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3465004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 descr="QuizAnswer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1387.3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3.7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36ED5-AD9F-83C9-0489-FF84895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F5E7-C4C3-8F34-59CC-B32EFC22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0" y="365125"/>
            <a:ext cx="11272200" cy="1325563"/>
          </a:xfrm>
        </p:spPr>
        <p:txBody>
          <a:bodyPr/>
          <a:lstStyle/>
          <a:p>
            <a:r>
              <a:rPr lang="en-US" dirty="0"/>
              <a:t>Without comprehension (1 line becomes 5 lines)</a:t>
            </a:r>
            <a:endParaRPr lang="da-DK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91676A7-7297-8264-FD5D-515F2F509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144433"/>
              </p:ext>
            </p:extLst>
          </p:nvPr>
        </p:nvGraphicFramePr>
        <p:xfrm>
          <a:off x="2722145" y="2407423"/>
          <a:ext cx="78186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6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list_unpacking_space_usage.py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points: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selected.append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append original tuple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7A876F91-02D7-6855-A436-394223512E7B}"/>
              </a:ext>
            </a:extLst>
          </p:cNvPr>
          <p:cNvGrpSpPr/>
          <p:nvPr/>
        </p:nvGrpSpPr>
        <p:grpSpPr>
          <a:xfrm>
            <a:off x="1163345" y="2624248"/>
            <a:ext cx="1401472" cy="2825063"/>
            <a:chOff x="498918" y="1945905"/>
            <a:chExt cx="1401472" cy="282506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E94D40D0-44C0-1143-97E4-F0ABD0205424}"/>
                </a:ext>
              </a:extLst>
            </p:cNvPr>
            <p:cNvSpPr/>
            <p:nvPr/>
          </p:nvSpPr>
          <p:spPr>
            <a:xfrm>
              <a:off x="498918" y="254859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1305.6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9E55C98-56DF-086F-1DFB-822AE21BAD0E}"/>
                </a:ext>
              </a:extLst>
            </p:cNvPr>
            <p:cNvSpPr/>
            <p:nvPr/>
          </p:nvSpPr>
          <p:spPr>
            <a:xfrm>
              <a:off x="506538" y="416793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1383.0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E18D46C4-2E51-1F9C-70F8-8FD64290B97B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3.8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3DE8B1-CE20-615E-40D7-D41FC45B63BE}"/>
              </a:ext>
            </a:extLst>
          </p:cNvPr>
          <p:cNvGrpSpPr/>
          <p:nvPr/>
        </p:nvGrpSpPr>
        <p:grpSpPr>
          <a:xfrm>
            <a:off x="6029518" y="5033495"/>
            <a:ext cx="2894297" cy="1551572"/>
            <a:chOff x="3509963" y="4166510"/>
            <a:chExt cx="2894297" cy="102753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FA501D-1206-E6BE-3A2B-A0B79F470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7234" y="4166510"/>
              <a:ext cx="714591" cy="6582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9B3B-2528-9EF3-BA1B-112E5F070DEF}"/>
                </a:ext>
              </a:extLst>
            </p:cNvPr>
            <p:cNvSpPr txBox="1"/>
            <p:nvPr/>
          </p:nvSpPr>
          <p:spPr>
            <a:xfrm>
              <a:off x="3509963" y="4824717"/>
              <a:ext cx="289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878EB7-A9E1-43C1-D86C-D5E7E8C5A598}"/>
              </a:ext>
            </a:extLst>
          </p:cNvPr>
          <p:cNvGrpSpPr/>
          <p:nvPr/>
        </p:nvGrpSpPr>
        <p:grpSpPr>
          <a:xfrm>
            <a:off x="4132801" y="1737360"/>
            <a:ext cx="2763384" cy="2496240"/>
            <a:chOff x="8787307" y="1659117"/>
            <a:chExt cx="2475111" cy="19315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5C31CA-2C42-4FEA-64EA-2B6F44D4E025}"/>
                </a:ext>
              </a:extLst>
            </p:cNvPr>
            <p:cNvSpPr txBox="1"/>
            <p:nvPr/>
          </p:nvSpPr>
          <p:spPr>
            <a:xfrm>
              <a:off x="9179039" y="1659117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602ABE-6E8B-1B5A-4405-55134D125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26C99F-6C06-340A-97D9-4EA840541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3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 descr="QuizAnswer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8D13-C437-4474-70B4-55882AC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</a:t>
            </a:r>
            <a:r>
              <a:rPr lang="da-DK" dirty="0" err="1"/>
              <a:t>Unintended</a:t>
            </a:r>
            <a:r>
              <a:rPr lang="da-DK" dirty="0"/>
              <a:t> </a:t>
            </a:r>
            <a:r>
              <a:rPr lang="da-DK" dirty="0" err="1"/>
              <a:t>tuples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099A9-F526-43CF-16CC-FC19EFB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9055"/>
              </p:ext>
            </p:extLst>
          </p:nvPr>
        </p:nvGraphicFramePr>
        <p:xfrm>
          <a:off x="3897629" y="2605201"/>
          <a:ext cx="491680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2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2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7,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x = (7,)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5,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y = (5,)</a:t>
                      </a:r>
                      <a:endParaRPr lang="pt-BR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+ y</a:t>
                      </a:r>
                      <a:endParaRPr lang="en-US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BE301-BFE9-715F-2224-57C4D7ABE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3" y="451577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 descr="QuizAnswer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 descr="QuizAnswer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37590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758333"/>
            <a:ext cx="1366787" cy="8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25318</TotalTime>
  <Words>5100</Words>
  <Application>Microsoft Office PowerPoint</Application>
  <PresentationFormat>Widescreen</PresentationFormat>
  <Paragraphs>655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Warning: Unintended tuples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Without comprehension (1 line becomes 5 lines)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2025-10-27T18:19:45Z</dcterms:modified>
</cp:coreProperties>
</file>